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64d0315d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64d0315d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64d079289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64d079289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4d079289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4d079289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64d079289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64d079289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64d079289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64d079289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64d0315d0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64d0315d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64d079289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64d07928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64d079289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64d079289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64d07928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64d07928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4d07928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4d07928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64d079289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64d079289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64d079289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64d079289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64d079289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64d07928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hyperlink" Target="http://datos.gob.es/es/catalogo/l01380380-biosaludables-aparatos-de-ejercicios" TargetMode="External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08700" y="1078800"/>
            <a:ext cx="3126600" cy="19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Trebuchet MS"/>
                <a:ea typeface="Trebuchet MS"/>
                <a:cs typeface="Trebuchet MS"/>
                <a:sym typeface="Trebuchet MS"/>
              </a:rPr>
              <a:t>Web Semántica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Grupo 5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033925" y="2958900"/>
            <a:ext cx="31266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José Alberto Buenavida Carmona</a:t>
            </a:r>
            <a:b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Javier Cuéllar Torres</a:t>
            </a:r>
            <a:b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Luis Domínguez López</a:t>
            </a:r>
            <a:b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Miguel Mayoral Martínez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David Vicente Rincón</a:t>
            </a:r>
            <a:endParaRPr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149" name="Google Shape;149;p22"/>
          <p:cNvCxnSpPr/>
          <p:nvPr/>
        </p:nvCxnSpPr>
        <p:spPr>
          <a:xfrm>
            <a:off x="6322500" y="1017450"/>
            <a:ext cx="28215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0" name="Google Shape;150;p22"/>
          <p:cNvSpPr txBox="1"/>
          <p:nvPr>
            <p:ph type="title"/>
          </p:nvPr>
        </p:nvSpPr>
        <p:spPr>
          <a:xfrm>
            <a:off x="540300" y="458375"/>
            <a:ext cx="83055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Ontología Final 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Javier Cuéllar Torres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-12" y="0"/>
            <a:ext cx="461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6768"/>
          <a:stretch/>
        </p:blipFill>
        <p:spPr>
          <a:xfrm>
            <a:off x="181900" y="42325"/>
            <a:ext cx="4402976" cy="502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339" y="1093650"/>
            <a:ext cx="3442370" cy="33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4294967295" type="title"/>
          </p:nvPr>
        </p:nvSpPr>
        <p:spPr>
          <a:xfrm>
            <a:off x="0" y="1623300"/>
            <a:ext cx="9144000" cy="1896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Demo Aplicación</a:t>
            </a:r>
            <a:endParaRPr sz="4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4530000" y="16764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Luis Domínguez López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9450" y="-298700"/>
            <a:ext cx="5258500" cy="68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900" y="789975"/>
            <a:ext cx="2646025" cy="46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2" type="body"/>
          </p:nvPr>
        </p:nvSpPr>
        <p:spPr>
          <a:xfrm>
            <a:off x="4939500" y="724200"/>
            <a:ext cx="4051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Apk disponible en github.com:  domlopluis94/Grupo-Web-semantica en el apartado Aplicación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Luis Domínguez López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9450" y="-298700"/>
            <a:ext cx="5258500" cy="68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500" y="789950"/>
            <a:ext cx="2646050" cy="46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API JENA y Google Maps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Luis Domínguez López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0" y="1672650"/>
            <a:ext cx="9144000" cy="1798200"/>
          </a:xfrm>
          <a:prstGeom prst="rect">
            <a:avLst/>
          </a:prstGeom>
          <a:solidFill>
            <a:schemeClr val="dk1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&lt;Gracias por su atención&gt;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32450"/>
            <a:ext cx="3517200" cy="45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latin typeface="Trebuchet MS"/>
                <a:ea typeface="Trebuchet MS"/>
                <a:cs typeface="Trebuchet MS"/>
                <a:sym typeface="Trebuchet MS"/>
              </a:rPr>
              <a:t>Reparto del trabajo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2729600"/>
            <a:ext cx="3796374" cy="21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875" y="340849"/>
            <a:ext cx="4766401" cy="45037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José Alberto Buenavida Carmona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Tenerife Street workout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5256"/>
            <a:ext cx="9144000" cy="31956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77" name="Google Shape;77;p15"/>
          <p:cNvCxnSpPr/>
          <p:nvPr/>
        </p:nvCxnSpPr>
        <p:spPr>
          <a:xfrm>
            <a:off x="0" y="1076350"/>
            <a:ext cx="5452200" cy="8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 txBox="1"/>
          <p:nvPr/>
        </p:nvSpPr>
        <p:spPr>
          <a:xfrm>
            <a:off x="20850" y="4562500"/>
            <a:ext cx="9144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http://datos.gob.es/es/catalogo/l01380380-biosaludables-aparatos-de-ejercicios</a:t>
            </a:r>
            <a:r>
              <a:rPr lang="es"/>
              <a:t> 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4425" y="3863250"/>
            <a:ext cx="1909574" cy="6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José Alberto Buenavida Carmona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4800">
                <a:latin typeface="Trebuchet MS"/>
                <a:ea typeface="Trebuchet MS"/>
                <a:cs typeface="Trebuchet MS"/>
                <a:sym typeface="Trebuchet MS"/>
              </a:rPr>
              <a:t>Requisitos</a:t>
            </a:r>
            <a:endParaRPr b="1" sz="4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265500" y="211750"/>
            <a:ext cx="4045200" cy="47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➢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El usuario podrá encontrar las máquinas en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función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del ejercicio que quiera realizar o la parte del cuerpo que quiera entrenar.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➢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Se podrán encontrar las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máquinas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más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cercanas en función de la ubicación.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Char char="➢"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Se podrán buscar en función del fabricante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5066675" y="2778625"/>
            <a:ext cx="33810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José Alberto Buenavida Carmona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2169"/>
            <a:ext cx="9144000" cy="35979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126300"/>
            <a:ext cx="8520600" cy="6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Trebuchet MS"/>
                <a:ea typeface="Trebuchet MS"/>
                <a:cs typeface="Trebuchet MS"/>
                <a:sym typeface="Trebuchet MS"/>
              </a:rPr>
              <a:t>Archivo Original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10200" y="731700"/>
            <a:ext cx="5452200" cy="8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José Alberto Buenavida Carmona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050" y="923688"/>
            <a:ext cx="5914250" cy="3761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8"/>
          <p:cNvSpPr txBox="1"/>
          <p:nvPr/>
        </p:nvSpPr>
        <p:spPr>
          <a:xfrm>
            <a:off x="109050" y="1304338"/>
            <a:ext cx="221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Remove column UTM_X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Remove column UTM_Y</a:t>
            </a:r>
            <a:endParaRPr b="1"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1491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Cambios realizados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2520925" y="2593750"/>
            <a:ext cx="548700" cy="4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8"/>
          <p:cNvCxnSpPr/>
          <p:nvPr/>
        </p:nvCxnSpPr>
        <p:spPr>
          <a:xfrm>
            <a:off x="0" y="800200"/>
            <a:ext cx="5452200" cy="8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José Alberto Buenavida Carmona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Ejemplo RDF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5400"/>
            <a:ext cx="9143999" cy="369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/>
          <p:nvPr/>
        </p:nvCxnSpPr>
        <p:spPr>
          <a:xfrm>
            <a:off x="40975" y="865050"/>
            <a:ext cx="5452200" cy="87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100" y="1140896"/>
            <a:ext cx="1574175" cy="17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Miguel Mayoral Martínez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Reconciliación con Wikidata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Problemas con DBpedia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Reconciliación</a:t>
            </a:r>
            <a:r>
              <a:rPr lang="es">
                <a:solidFill>
                  <a:srgbClr val="000000"/>
                </a:solidFill>
              </a:rPr>
              <a:t> con Wikidata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16 Registros reconciliados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27" name="Google Shape;127;p20"/>
          <p:cNvCxnSpPr/>
          <p:nvPr/>
        </p:nvCxnSpPr>
        <p:spPr>
          <a:xfrm>
            <a:off x="40975" y="865050"/>
            <a:ext cx="63216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72243" l="0" r="0" t="0"/>
          <a:stretch/>
        </p:blipFill>
        <p:spPr>
          <a:xfrm>
            <a:off x="0" y="2919375"/>
            <a:ext cx="9144000" cy="1602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250" y="1152475"/>
            <a:ext cx="1389501" cy="85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9750" y="1789425"/>
            <a:ext cx="1600200" cy="11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Miguel Mayoral Martínez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68600" y="228600"/>
            <a:ext cx="8305200" cy="6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200">
                <a:latin typeface="Trebuchet MS"/>
                <a:ea typeface="Trebuchet MS"/>
                <a:cs typeface="Trebuchet MS"/>
                <a:sym typeface="Trebuchet MS"/>
              </a:rPr>
              <a:t>Ontología Inicial</a:t>
            </a:r>
            <a:r>
              <a:rPr lang="es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0" y="0"/>
            <a:ext cx="4040950" cy="500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1"/>
          <p:cNvCxnSpPr/>
          <p:nvPr/>
        </p:nvCxnSpPr>
        <p:spPr>
          <a:xfrm>
            <a:off x="6322500" y="1017450"/>
            <a:ext cx="28215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0" name="Google Shape;140;p21"/>
          <p:cNvSpPr/>
          <p:nvPr/>
        </p:nvSpPr>
        <p:spPr>
          <a:xfrm>
            <a:off x="2760675" y="1107350"/>
            <a:ext cx="562075" cy="3875975"/>
          </a:xfrm>
          <a:custGeom>
            <a:rect b="b" l="l" r="r" t="t"/>
            <a:pathLst>
              <a:path extrusionOk="0" h="155039" w="22483">
                <a:moveTo>
                  <a:pt x="0" y="154022"/>
                </a:moveTo>
                <a:cubicBezTo>
                  <a:pt x="2964" y="153854"/>
                  <a:pt x="14374" y="156874"/>
                  <a:pt x="17785" y="153015"/>
                </a:cubicBezTo>
                <a:cubicBezTo>
                  <a:pt x="21197" y="149156"/>
                  <a:pt x="22986" y="146192"/>
                  <a:pt x="20469" y="130868"/>
                </a:cubicBezTo>
                <a:cubicBezTo>
                  <a:pt x="17952" y="115544"/>
                  <a:pt x="5929" y="80143"/>
                  <a:pt x="2685" y="61072"/>
                </a:cubicBezTo>
                <a:cubicBezTo>
                  <a:pt x="-559" y="42001"/>
                  <a:pt x="112" y="26229"/>
                  <a:pt x="1007" y="16442"/>
                </a:cubicBezTo>
                <a:cubicBezTo>
                  <a:pt x="1902" y="6655"/>
                  <a:pt x="4475" y="5089"/>
                  <a:pt x="8054" y="2349"/>
                </a:cubicBezTo>
                <a:cubicBezTo>
                  <a:pt x="11633" y="-391"/>
                  <a:pt x="20078" y="392"/>
                  <a:pt x="22483" y="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med" w="med" type="stealth"/>
          </a:ln>
        </p:spPr>
      </p:sp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11483" r="8656" t="1960"/>
          <a:stretch/>
        </p:blipFill>
        <p:spPr>
          <a:xfrm>
            <a:off x="5793000" y="1273750"/>
            <a:ext cx="3039299" cy="341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4530000" y="50"/>
            <a:ext cx="46140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Javier Cuéllar Torres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949" y="1011113"/>
            <a:ext cx="2317850" cy="23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